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120" y="-5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31221-F58D-6B41-8681-D02B0F90DE44}" type="datetimeFigureOut">
              <a:rPr lang="en-US" smtClean="0"/>
              <a:t>9/4/12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6A6C9-6C62-7349-98D8-195F758523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8255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10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37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026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10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231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597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53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8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187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779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1A62C-0C69-3345-A7A1-C5EA0A2BFF99}" type="datetimeFigureOut">
              <a:rPr lang="en-US" smtClean="0"/>
              <a:t>9/4/12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5556B-D7BA-904D-AC63-3863CA71F8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84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Schell’s Game Design Lenses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Selections from The Art of Game Design: A book of lenses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95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Lens #2: The Lens of Surprise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Surprise is so basic that we can easily forget about it. Use this lens to remind yourself to fill your game with interesting surprises. Ask yourself these questions:</a:t>
            </a:r>
            <a:endParaRPr lang="en-US" sz="1600" dirty="0"/>
          </a:p>
          <a:p>
            <a:r>
              <a:rPr lang="en-US" sz="2800" dirty="0" smtClean="0"/>
              <a:t>What will surprise players when they play my game?</a:t>
            </a:r>
          </a:p>
          <a:p>
            <a:r>
              <a:rPr lang="en-US" sz="2800" dirty="0" smtClean="0"/>
              <a:t>Does the story in my game have surprises? Do the game rules? Does the artwork? The technology?</a:t>
            </a:r>
          </a:p>
          <a:p>
            <a:r>
              <a:rPr lang="en-US" sz="2800" dirty="0" smtClean="0"/>
              <a:t>Do your rules give players ways to surprise each other?</a:t>
            </a:r>
          </a:p>
          <a:p>
            <a:r>
              <a:rPr lang="en-US" sz="2800" dirty="0" smtClean="0"/>
              <a:t>Do your rules give players ways to surprise themselves?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28213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Lens #3: The Lens of Fun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Fun is desirable in nearly every game, although sometimes fun defies analysis. To maximize your game’s fun, ask yourself these questions:</a:t>
            </a:r>
            <a:endParaRPr lang="en-US" sz="1600" dirty="0" smtClean="0"/>
          </a:p>
          <a:p>
            <a:endParaRPr lang="en-US" sz="1600" dirty="0"/>
          </a:p>
          <a:p>
            <a:r>
              <a:rPr lang="en-US" dirty="0" smtClean="0"/>
              <a:t>What parts of my game are fun?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parts need to be more fun?</a:t>
            </a:r>
          </a:p>
        </p:txBody>
      </p:sp>
    </p:spTree>
    <p:extLst>
      <p:ext uri="{BB962C8B-B14F-4D97-AF65-F5344CB8AC3E}">
        <p14:creationId xmlns:p14="http://schemas.microsoft.com/office/powerpoint/2010/main" val="18690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Lens #4: The Lens of Curiosity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To use this lens, think about the player’s true motivations – not just the goals your game has set forth, but the reason the player wants to achieve those goals. Ask yourself these questions:</a:t>
            </a:r>
            <a:endParaRPr lang="en-US" sz="2000" dirty="0"/>
          </a:p>
          <a:p>
            <a:r>
              <a:rPr lang="en-US" dirty="0" smtClean="0"/>
              <a:t>What questions does my game put into the player’s mind?</a:t>
            </a:r>
          </a:p>
          <a:p>
            <a:r>
              <a:rPr lang="en-US" dirty="0" smtClean="0"/>
              <a:t>What am I doing to make them care about these questions?</a:t>
            </a:r>
          </a:p>
          <a:p>
            <a:r>
              <a:rPr lang="en-US" dirty="0" smtClean="0"/>
              <a:t>What can I do to make them invent even more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429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Lens #4: The Lens of Curiosity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To use this lens, think about the player’s true motivations – not just the goals your game has set forth, but the reason the player wants to achieve those goals. Ask yourself these questions:</a:t>
            </a:r>
            <a:endParaRPr lang="en-US" sz="2000" dirty="0"/>
          </a:p>
          <a:p>
            <a:r>
              <a:rPr lang="en-US" dirty="0" smtClean="0"/>
              <a:t>What questions does my game put into the player’s mind?</a:t>
            </a:r>
          </a:p>
          <a:p>
            <a:r>
              <a:rPr lang="en-US" dirty="0" smtClean="0"/>
              <a:t>What am I doing to make them care about these questions?</a:t>
            </a:r>
          </a:p>
          <a:p>
            <a:r>
              <a:rPr lang="en-US" dirty="0" smtClean="0"/>
              <a:t>What can I do to make them invent even more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22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Lens #5: The Lens of Endogenous Value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To use this lens, think about your players’ feelings about items, objects, and scoring in your game. Ask yourself these questions:</a:t>
            </a:r>
            <a:endParaRPr lang="en-US" sz="2000" dirty="0"/>
          </a:p>
          <a:p>
            <a:r>
              <a:rPr lang="en-US" dirty="0" smtClean="0"/>
              <a:t>What is valuable to the players in my game?</a:t>
            </a:r>
          </a:p>
          <a:p>
            <a:r>
              <a:rPr lang="en-US" dirty="0" smtClean="0"/>
              <a:t>How can I make it more valuable to them?</a:t>
            </a:r>
          </a:p>
          <a:p>
            <a:r>
              <a:rPr lang="en-US" dirty="0" smtClean="0"/>
              <a:t>What is the relationship between value in the game and the player’s motivations?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185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Lens #6: The Lens of Problem Solving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To use this lens, think about the problems your players must solve to succeed at your game, for every game has problems to solve. Ask yourself these questions:</a:t>
            </a:r>
            <a:endParaRPr lang="en-US" sz="2000" dirty="0"/>
          </a:p>
          <a:p>
            <a:r>
              <a:rPr lang="en-US" dirty="0" smtClean="0"/>
              <a:t>What problems does my game ask the players to solve?</a:t>
            </a:r>
          </a:p>
          <a:p>
            <a:r>
              <a:rPr lang="en-US" dirty="0" smtClean="0"/>
              <a:t>Are there hidden problems to solve that arise as part of the gameplay?</a:t>
            </a:r>
          </a:p>
          <a:p>
            <a:r>
              <a:rPr lang="en-US" dirty="0" smtClean="0"/>
              <a:t>How can my game generate new problems so that players keep coming back?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706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468</Words>
  <Application>Microsoft Macintosh PowerPoint</Application>
  <PresentationFormat>On-screen Show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Schell’s Game Design Lenses</vt:lpstr>
      <vt:lpstr>Lens #2: The Lens of Surprise</vt:lpstr>
      <vt:lpstr>Lens #3: The Lens of Fun</vt:lpstr>
      <vt:lpstr>Lens #4: The Lens of Curiosity</vt:lpstr>
      <vt:lpstr>Lens #4: The Lens of Curiosity</vt:lpstr>
      <vt:lpstr>Lens #5: The Lens of Endogenous Value</vt:lpstr>
      <vt:lpstr>Lens #6: The Lens of Problem Solving</vt:lpstr>
    </vt:vector>
  </TitlesOfParts>
  <Company>Arizona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Schell’s Game Design Lenses</dc:title>
  <dc:creator>Brenden Sewell</dc:creator>
  <cp:lastModifiedBy>Sasha Barab</cp:lastModifiedBy>
  <cp:revision>3</cp:revision>
  <cp:lastPrinted>2012-09-04T23:33:20Z</cp:lastPrinted>
  <dcterms:created xsi:type="dcterms:W3CDTF">2012-09-04T22:19:25Z</dcterms:created>
  <dcterms:modified xsi:type="dcterms:W3CDTF">2012-09-04T23:34:32Z</dcterms:modified>
</cp:coreProperties>
</file>